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2" r:id="rId1"/>
  </p:sldMasterIdLst>
  <p:sldIdLst>
    <p:sldId id="256" r:id="rId2"/>
    <p:sldId id="259" r:id="rId3"/>
    <p:sldId id="260" r:id="rId4"/>
    <p:sldId id="261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0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871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48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03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49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08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4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58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70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F53789A-C914-4DB1-8815-80B5EC7335C5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657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6440AA-91A0-436F-8FDB-C0F939DCAE21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387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9009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Reading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List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TW" dirty="0" smtClean="0"/>
              <a:t>By</a:t>
            </a:r>
            <a:r>
              <a:rPr kumimoji="1" lang="zh-TW" altLang="en-US" dirty="0" smtClean="0"/>
              <a:t> 	</a:t>
            </a:r>
            <a:r>
              <a:rPr kumimoji="1" lang="en-US" altLang="zh-TW" dirty="0" smtClean="0"/>
              <a:t>103598003</a:t>
            </a:r>
            <a:r>
              <a:rPr kumimoji="1" lang="zh-TW" altLang="en-US" dirty="0" smtClean="0"/>
              <a:t> 	謝宗廷</a:t>
            </a:r>
          </a:p>
          <a:p>
            <a:r>
              <a:rPr kumimoji="1" lang="zh-TW" altLang="en-US" dirty="0"/>
              <a:t>	</a:t>
            </a:r>
            <a:r>
              <a:rPr kumimoji="1" lang="en-US" altLang="zh-TW" dirty="0" smtClean="0"/>
              <a:t>103598031</a:t>
            </a:r>
            <a:r>
              <a:rPr kumimoji="1" lang="zh-TW" altLang="en-US" dirty="0" smtClean="0"/>
              <a:t>	歐陽騰</a:t>
            </a:r>
            <a:r>
              <a:rPr lang="zh-TW" altLang="en-US" dirty="0"/>
              <a:t/>
            </a:r>
            <a:br>
              <a:rPr lang="zh-TW" altLang="en-US" dirty="0"/>
            </a:b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Topic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Description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r>
              <a:rPr kumimoji="1" lang="zh-TW" altLang="en-US" dirty="0" smtClean="0"/>
              <a:t>去書店或是逛書展總會看到許多有興趣的書</a:t>
            </a:r>
          </a:p>
          <a:p>
            <a:r>
              <a:rPr kumimoji="1" lang="zh-TW" altLang="en-US" dirty="0" smtClean="0"/>
              <a:t>但回到家很容易就忘記想看的書有哪幾本</a:t>
            </a:r>
          </a:p>
          <a:p>
            <a:r>
              <a:rPr kumimoji="1" lang="zh-TW" altLang="en-US" dirty="0" smtClean="0"/>
              <a:t>有沒有什麼好方法能夠幫助我管理有興趣的書單呢？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78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System</a:t>
            </a:r>
            <a:r>
              <a:rPr kumimoji="1" lang="zh-TW" altLang="en-US" dirty="0" smtClean="0"/>
              <a:t> </a:t>
            </a:r>
            <a:r>
              <a:rPr lang="en-US" altLang="zh-TW" dirty="0"/>
              <a:t>Requirement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l"/>
            </a:pPr>
            <a:r>
              <a:rPr kumimoji="1" lang="zh-TW" altLang="en-US" dirty="0" smtClean="0"/>
              <a:t>可以藉由掃描</a:t>
            </a:r>
            <a:r>
              <a:rPr kumimoji="1" lang="en-US" altLang="zh-TW" dirty="0" smtClean="0"/>
              <a:t>bar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code</a:t>
            </a:r>
            <a:r>
              <a:rPr kumimoji="1" lang="zh-TW" altLang="en-US" dirty="0" smtClean="0"/>
              <a:t>新增書籍到書單</a:t>
            </a:r>
          </a:p>
          <a:p>
            <a:pPr>
              <a:buFont typeface="Wingdings" charset="2"/>
              <a:buChar char="l"/>
            </a:pPr>
            <a:r>
              <a:rPr kumimoji="1" lang="zh-TW" altLang="en-US" dirty="0" smtClean="0"/>
              <a:t>可以查看書籍的基本資訊</a:t>
            </a:r>
          </a:p>
          <a:p>
            <a:pPr>
              <a:buFont typeface="Wingdings" charset="2"/>
              <a:buChar char="l"/>
            </a:pPr>
            <a:r>
              <a:rPr kumimoji="1" lang="zh-TW" altLang="en-US" dirty="0" smtClean="0"/>
              <a:t>可以管理書單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675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Demo</a:t>
            </a:r>
            <a:endParaRPr kumimoji="1" lang="zh-TW" altLang="en-US" dirty="0"/>
          </a:p>
        </p:txBody>
      </p:sp>
      <p:pic>
        <p:nvPicPr>
          <p:cNvPr id="5" name="ToReadListDemo_1min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9525" y="1846263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83680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Used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iOS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feature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(not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covered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lecture)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zh-TW" dirty="0"/>
              <a:t>Tab Bar Controller</a:t>
            </a:r>
          </a:p>
          <a:p>
            <a:pPr fontAlgn="base"/>
            <a:r>
              <a:rPr lang="en-US" altLang="zh-TW" dirty="0" err="1"/>
              <a:t>MTBarcodeScanner</a:t>
            </a:r>
            <a:endParaRPr lang="en-US" altLang="zh-TW" dirty="0"/>
          </a:p>
          <a:p>
            <a:pPr fontAlgn="base"/>
            <a:r>
              <a:rPr lang="en-US" altLang="zh-TW" dirty="0" err="1"/>
              <a:t>MRProgress</a:t>
            </a:r>
            <a:endParaRPr lang="en-US" altLang="zh-TW" dirty="0"/>
          </a:p>
          <a:p>
            <a:pPr fontAlgn="base"/>
            <a:r>
              <a:rPr lang="en-US" altLang="zh-TW" dirty="0" err="1"/>
              <a:t>UITableViewRowAction</a:t>
            </a:r>
            <a:endParaRPr lang="en-US" altLang="zh-TW" dirty="0"/>
          </a:p>
          <a:p>
            <a:pPr fontAlgn="base"/>
            <a:r>
              <a:rPr lang="en-US" altLang="zh-TW" dirty="0" err="1"/>
              <a:t>UIScrollView</a:t>
            </a:r>
            <a:endParaRPr lang="en-US" altLang="zh-TW" dirty="0"/>
          </a:p>
          <a:p>
            <a:pPr fontAlgn="base"/>
            <a:r>
              <a:rPr lang="en-US" altLang="zh-TW" dirty="0" err="1"/>
              <a:t>UISegmentedControl</a:t>
            </a:r>
            <a:endParaRPr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Used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iOS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feature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(Covered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lecture)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Navigation Controller</a:t>
            </a:r>
          </a:p>
          <a:p>
            <a:pPr fontAlgn="base"/>
            <a:r>
              <a:rPr lang="en-US" altLang="zh-TW" dirty="0" err="1"/>
              <a:t>UITableView</a:t>
            </a:r>
            <a:endParaRPr lang="en-US" altLang="zh-TW" dirty="0"/>
          </a:p>
          <a:p>
            <a:pPr fontAlgn="base"/>
            <a:r>
              <a:rPr lang="en-US" altLang="zh-TW" dirty="0"/>
              <a:t>Custom </a:t>
            </a:r>
            <a:r>
              <a:rPr lang="en-US" altLang="zh-TW" dirty="0" err="1"/>
              <a:t>UITableViewCell</a:t>
            </a:r>
            <a:endParaRPr lang="en-US" altLang="zh-TW" dirty="0"/>
          </a:p>
          <a:p>
            <a:pPr fontAlgn="base"/>
            <a:r>
              <a:rPr lang="en-US" altLang="zh-TW" dirty="0"/>
              <a:t>Custom Camera</a:t>
            </a:r>
          </a:p>
          <a:p>
            <a:pPr fontAlgn="base"/>
            <a:r>
              <a:rPr lang="en-US" altLang="zh-TW" dirty="0" err="1"/>
              <a:t>MagicalRecord</a:t>
            </a:r>
            <a:endParaRPr lang="en-US" altLang="zh-TW" dirty="0"/>
          </a:p>
          <a:p>
            <a:pPr fontAlgn="base"/>
            <a:r>
              <a:rPr lang="en-US" altLang="zh-TW" dirty="0" err="1"/>
              <a:t>Monogenerator</a:t>
            </a:r>
            <a:endParaRPr lang="en-US" altLang="zh-TW" dirty="0"/>
          </a:p>
          <a:p>
            <a:pPr fontAlgn="base"/>
            <a:r>
              <a:rPr lang="en-US" altLang="zh-TW" dirty="0" err="1" smtClean="0"/>
              <a:t>AFNetworking</a:t>
            </a:r>
            <a:endParaRPr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</TotalTime>
  <Words>91</Words>
  <Application>Microsoft Macintosh PowerPoint</Application>
  <PresentationFormat>寬螢幕</PresentationFormat>
  <Paragraphs>27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Wingdings</vt:lpstr>
      <vt:lpstr>新細明體</vt:lpstr>
      <vt:lpstr>回顧</vt:lpstr>
      <vt:lpstr>Reading List</vt:lpstr>
      <vt:lpstr>Topic Description</vt:lpstr>
      <vt:lpstr>System Requirement</vt:lpstr>
      <vt:lpstr>Demo</vt:lpstr>
      <vt:lpstr>Used iOS feature (not covered in lecture)</vt:lpstr>
      <vt:lpstr>Used iOS feature (Covered in lecture)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List</dc:title>
  <dc:creator>Microsoft Office 使用者</dc:creator>
  <cp:lastModifiedBy>Microsoft Office 使用者</cp:lastModifiedBy>
  <cp:revision>4</cp:revision>
  <dcterms:created xsi:type="dcterms:W3CDTF">2015-06-23T13:06:45Z</dcterms:created>
  <dcterms:modified xsi:type="dcterms:W3CDTF">2015-06-23T13:35:32Z</dcterms:modified>
</cp:coreProperties>
</file>

<file path=docProps/thumbnail.jpeg>
</file>